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639A7D-CC48-4359-9F8E-DE7FD9ADD8EB}" type="datetimeFigureOut">
              <a:rPr lang="ru-RU" smtClean="0"/>
              <a:t>05.11.2009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FFC65B0-6228-4DE1-B258-AB285823845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Презентация подготовлена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учеником 4 М класса 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Федоровым Андреем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7300" b="1" i="1" dirty="0">
                <a:solidFill>
                  <a:srgbClr val="002060"/>
                </a:solidFill>
              </a:rPr>
              <a:t>Вредные привычки в питании</a:t>
            </a:r>
            <a:r>
              <a:rPr lang="ru-RU" sz="6000" b="1" i="1" dirty="0">
                <a:solidFill>
                  <a:srgbClr val="FF0000"/>
                </a:solidFill>
              </a:rPr>
              <a:t/>
            </a:r>
            <a:br>
              <a:rPr lang="ru-RU" sz="6000" b="1" i="1" dirty="0">
                <a:solidFill>
                  <a:srgbClr val="FF0000"/>
                </a:solidFill>
              </a:rPr>
            </a:br>
            <a:endParaRPr lang="ru-RU" sz="6000" b="1" i="1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44" y="4429132"/>
            <a:ext cx="2286000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857884" y="4857760"/>
            <a:ext cx="28575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214282" y="928646"/>
            <a:ext cx="8572560" cy="2286040"/>
          </a:xfrm>
        </p:spPr>
        <p:txBody>
          <a:bodyPr>
            <a:normAutofit fontScale="85000" lnSpcReduction="10000"/>
          </a:bodyPr>
          <a:lstStyle/>
          <a:p>
            <a:r>
              <a:rPr lang="ru-RU" sz="3200" dirty="0"/>
              <a:t>1. Переедание.</a:t>
            </a:r>
          </a:p>
          <a:p>
            <a:r>
              <a:rPr lang="ru-RU" sz="3200" dirty="0"/>
              <a:t>2. Новый прием пищи вскоре после обильной еды.</a:t>
            </a:r>
          </a:p>
          <a:p>
            <a:r>
              <a:rPr lang="ru-RU" sz="3200" dirty="0"/>
              <a:t>3. Употребление слишком большого количества воды во время еды или, наоборот, не употребление совсем.</a:t>
            </a: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28596" y="0"/>
            <a:ext cx="81439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>
                <a:solidFill>
                  <a:srgbClr val="FF0000"/>
                </a:solidFill>
              </a:rPr>
              <a:t>Вредные привычки в питании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2714620"/>
            <a:ext cx="85725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Вредные привычки в питании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0716" y="2285992"/>
            <a:ext cx="4675598" cy="311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4857752" y="1643050"/>
            <a:ext cx="4038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4. Употребление очень холодной, ледяной воды вообще и особенно во время еды.</a:t>
            </a:r>
          </a:p>
          <a:p>
            <a:pPr>
              <a:buNone/>
            </a:pPr>
            <a:r>
              <a:rPr lang="ru-RU" dirty="0"/>
              <a:t>5. Употребление пищи при запоре.</a:t>
            </a:r>
          </a:p>
          <a:p>
            <a:pPr>
              <a:buNone/>
            </a:pPr>
            <a:r>
              <a:rPr lang="ru-RU" dirty="0"/>
              <a:t>6. Прием пищи в слишком раннее или слишком позднее время суток.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Вредные привычки в питании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214282" y="1214422"/>
            <a:ext cx="4281518" cy="5429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7. Употребление тяжелой пищи в больших количествах или прием легкой пищи в слишком малых количествах вместо полноценного приема пищи.</a:t>
            </a:r>
          </a:p>
          <a:p>
            <a:pPr>
              <a:buNone/>
            </a:pPr>
            <a:r>
              <a:rPr lang="ru-RU" dirty="0"/>
              <a:t>8. </a:t>
            </a:r>
            <a:r>
              <a:rPr lang="ru-RU" dirty="0" err="1"/>
              <a:t>Запивание</a:t>
            </a:r>
            <a:r>
              <a:rPr lang="ru-RU" dirty="0"/>
              <a:t> еды фруктовыми соками или употребление фруктов вместе с основной едой.</a:t>
            </a:r>
          </a:p>
          <a:p>
            <a:pPr>
              <a:buNone/>
            </a:pPr>
            <a:r>
              <a:rPr lang="ru-RU" dirty="0"/>
              <a:t>9. Употребление пищи без ощущения голода.</a:t>
            </a:r>
          </a:p>
          <a:p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357430"/>
            <a:ext cx="4572032" cy="268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Вредные привычки в питании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618" y="1500174"/>
            <a:ext cx="4202235" cy="4572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1285860"/>
            <a:ext cx="4038600" cy="52864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10. Употребление пищи как средства улучшения эмоционального состояния.</a:t>
            </a:r>
          </a:p>
          <a:p>
            <a:pPr>
              <a:buNone/>
            </a:pPr>
            <a:r>
              <a:rPr lang="ru-RU" dirty="0"/>
              <a:t>11. Употребление продуктов, несовместимых друг с другом.</a:t>
            </a:r>
          </a:p>
          <a:p>
            <a:pPr>
              <a:buNone/>
            </a:pPr>
            <a:r>
              <a:rPr lang="ru-RU" dirty="0"/>
              <a:t>12. «Перекусывание» в промежутках между трапезами.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51115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Несколько принципов здорового питания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214282" y="714356"/>
            <a:ext cx="8715436" cy="4525963"/>
          </a:xfrm>
        </p:spPr>
        <p:txBody>
          <a:bodyPr>
            <a:noAutofit/>
          </a:bodyPr>
          <a:lstStyle/>
          <a:p>
            <a:r>
              <a:rPr lang="ru-RU" sz="2800" dirty="0" smtClean="0"/>
              <a:t>Пейте больше воды. Количество зависит от вашей массы тела и уровня активности. Вы сами должны чувствовать, когда пришел момент выпить стакан воды.</a:t>
            </a:r>
          </a:p>
          <a:p>
            <a:r>
              <a:rPr lang="ru-RU" sz="2800" dirty="0" smtClean="0"/>
              <a:t>Избегайте ненатуральных продукты. Эти продукты содержат различные химические вещества и консерванты. Вы же не хотите, чтобы они попали в ваш организм?</a:t>
            </a:r>
          </a:p>
        </p:txBody>
      </p:sp>
      <p:pic>
        <p:nvPicPr>
          <p:cNvPr id="6146" name="Picture 2" descr="C:\Documents and Settings\Алёна\Мои документы\Мои рисунки\stock-photo-red-apple-beside-a-juice-glass-isolated-378772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4156819"/>
            <a:ext cx="2643206" cy="2512354"/>
          </a:xfrm>
          <a:prstGeom prst="rect">
            <a:avLst/>
          </a:prstGeom>
          <a:noFill/>
        </p:spPr>
      </p:pic>
      <p:pic>
        <p:nvPicPr>
          <p:cNvPr id="6147" name="Picture 3" descr="C:\Documents and Settings\Алёна\Мои документы\Мои рисунки\stock-photo-orange-183351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275094"/>
            <a:ext cx="2214578" cy="232992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58259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Несколько принципов здорового питания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1000108"/>
            <a:ext cx="8329642" cy="2928958"/>
          </a:xfrm>
        </p:spPr>
        <p:txBody>
          <a:bodyPr/>
          <a:lstStyle/>
          <a:p>
            <a:r>
              <a:rPr lang="ru-RU" sz="2800" dirty="0" smtClean="0"/>
              <a:t>Ешьте больше фруктов и овощей. Это самые полезные продукты. Ешьте овощи и фрукты каждый день, если хотите оставаться здоровыми.</a:t>
            </a:r>
          </a:p>
          <a:p>
            <a:r>
              <a:rPr lang="ru-RU" sz="2800" dirty="0" smtClean="0"/>
              <a:t>Избегайте употребления кофеина, никотина, алкоголя, наркотиков, сахара и белой муки.</a:t>
            </a:r>
          </a:p>
          <a:p>
            <a:endParaRPr lang="ru-RU" dirty="0"/>
          </a:p>
        </p:txBody>
      </p:sp>
      <p:pic>
        <p:nvPicPr>
          <p:cNvPr id="7173" name="Picture 5" descr="C:\Documents and Settings\Алёна\Мои документы\Мои рисунки\stock-photo-fruits-200657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43636" y="4019484"/>
            <a:ext cx="2357454" cy="2615296"/>
          </a:xfrm>
          <a:prstGeom prst="rect">
            <a:avLst/>
          </a:prstGeom>
          <a:noFill/>
        </p:spPr>
      </p:pic>
      <p:pic>
        <p:nvPicPr>
          <p:cNvPr id="7174" name="Picture 6" descr="C:\Documents and Settings\Алёна\Мои документы\Мои рисунки\stock-photo-lemon-648891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980506"/>
            <a:ext cx="2500330" cy="266925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914400" y="428604"/>
            <a:ext cx="7772400" cy="1143008"/>
          </a:xfrm>
        </p:spPr>
        <p:txBody>
          <a:bodyPr>
            <a:normAutofit fontScale="90000"/>
          </a:bodyPr>
          <a:lstStyle/>
          <a:p>
            <a:r>
              <a:rPr lang="ru-RU" sz="6700" dirty="0" smtClean="0">
                <a:solidFill>
                  <a:srgbClr val="FF0000"/>
                </a:solidFill>
              </a:rPr>
              <a:t/>
            </a:r>
            <a:br>
              <a:rPr lang="ru-RU" sz="6700" dirty="0" smtClean="0">
                <a:solidFill>
                  <a:srgbClr val="FF0000"/>
                </a:solidFill>
              </a:rPr>
            </a:br>
            <a:r>
              <a:rPr lang="ru-RU" sz="6700" dirty="0" smtClean="0">
                <a:solidFill>
                  <a:srgbClr val="FF0000"/>
                </a:solidFill>
              </a:rPr>
              <a:t>  </a:t>
            </a:r>
            <a:br>
              <a:rPr lang="ru-RU" sz="6700" dirty="0" smtClean="0">
                <a:solidFill>
                  <a:srgbClr val="FF0000"/>
                </a:solidFill>
              </a:rPr>
            </a:br>
            <a:r>
              <a:rPr lang="ru-RU" sz="6700" dirty="0" smtClean="0">
                <a:solidFill>
                  <a:srgbClr val="FF0000"/>
                </a:solidFill>
              </a:rPr>
              <a:t> </a:t>
            </a:r>
            <a:r>
              <a:rPr lang="ru-RU" sz="6700" dirty="0" smtClean="0">
                <a:solidFill>
                  <a:srgbClr val="FF0000"/>
                </a:solidFill>
              </a:rPr>
              <a:t>   </a:t>
            </a:r>
            <a:r>
              <a:rPr lang="ru-RU" sz="6700" dirty="0" smtClean="0">
                <a:solidFill>
                  <a:srgbClr val="FF0000"/>
                </a:solidFill>
              </a:rPr>
              <a:t>Помни правило!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 bwMode="auto">
          <a:xfrm>
            <a:off x="214282" y="928670"/>
            <a:ext cx="3857652" cy="552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165041" y="1785926"/>
            <a:ext cx="4809645" cy="358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28596" y="1500174"/>
            <a:ext cx="8143932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Спасибо за внимание</a:t>
            </a:r>
            <a:endParaRPr lang="ru-RU" sz="9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pic>
        <p:nvPicPr>
          <p:cNvPr id="8195" name="Picture 3" descr="C:\Documents and Settings\Алёна\Мои документы\Мои рисунки\salad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4714884"/>
            <a:ext cx="8529241" cy="187643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47</TotalTime>
  <Words>269</Words>
  <Application>Microsoft Office PowerPoint</Application>
  <PresentationFormat>Экран (4:3)</PresentationFormat>
  <Paragraphs>28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Вредные привычки в питании </vt:lpstr>
      <vt:lpstr>Слайд 2</vt:lpstr>
      <vt:lpstr>Вредные привычки в питании</vt:lpstr>
      <vt:lpstr>Вредные привычки в питании</vt:lpstr>
      <vt:lpstr>Вредные привычки в питании</vt:lpstr>
      <vt:lpstr>Несколько принципов здорового питания</vt:lpstr>
      <vt:lpstr>Несколько принципов здорового питания</vt:lpstr>
      <vt:lpstr>        Помни правило! </vt:lpstr>
      <vt:lpstr>Слайд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Вредные привычки в питании </dc:title>
  <dc:creator>USER</dc:creator>
  <cp:lastModifiedBy>USER</cp:lastModifiedBy>
  <cp:revision>5</cp:revision>
  <dcterms:created xsi:type="dcterms:W3CDTF">2009-11-05T11:13:12Z</dcterms:created>
  <dcterms:modified xsi:type="dcterms:W3CDTF">2009-11-05T12:00:59Z</dcterms:modified>
</cp:coreProperties>
</file>