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9219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9220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9221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9222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9223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9224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</p:grp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CB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819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819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819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>
                <a:latin typeface="Times New Roman" charset="0"/>
              </a:endParaRPr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D2C6963B-ADB1-4B11-A9DB-F04379D20AA8}" type="datetimeFigureOut">
              <a:rPr lang="ru-RU" smtClean="0"/>
              <a:t>08.10.2011</a:t>
            </a:fld>
            <a:endParaRPr lang="ru-RU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E036763-E07A-4D6F-9ABE-B4E38FE07B56}" type="slidenum">
              <a:rPr lang="ru-RU" smtClean="0"/>
              <a:t>‹#›</a:t>
            </a:fld>
            <a:endParaRPr lang="ru-RU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>
    <p:blinds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30425"/>
            <a:ext cx="6429420" cy="1470025"/>
          </a:xfrm>
        </p:spPr>
        <p:txBody>
          <a:bodyPr>
            <a:noAutofit/>
          </a:bodyPr>
          <a:lstStyle/>
          <a:p>
            <a:r>
              <a:rPr lang="ru-RU" sz="9600" b="1" i="1" cap="all" smtClean="0">
                <a:solidFill>
                  <a:srgbClr val="FF0000"/>
                </a:solidFill>
              </a:rPr>
              <a:t>"Ученик года"</a:t>
            </a:r>
            <a:endParaRPr lang="ru-RU" sz="9600" b="1" i="1" cap="all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22737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3357562"/>
            <a:ext cx="2425700" cy="3175000"/>
          </a:xfrm>
          <a:prstGeom prst="rect">
            <a:avLst/>
          </a:prstGeom>
        </p:spPr>
      </p:pic>
      <p:pic>
        <p:nvPicPr>
          <p:cNvPr id="6" name="Рисунок 5" descr="022656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8300" y="1857364"/>
            <a:ext cx="2425700" cy="3175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038600" cy="64293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dirty="0"/>
              <a:t> </a:t>
            </a:r>
            <a:r>
              <a:rPr lang="ru-RU" sz="3600" dirty="0">
                <a:solidFill>
                  <a:srgbClr val="00B050"/>
                </a:solidFill>
              </a:rPr>
              <a:t>Вы стремились ввысь, через тернии к звездам </a:t>
            </a:r>
          </a:p>
          <a:p>
            <a:pPr>
              <a:buNone/>
            </a:pPr>
            <a:r>
              <a:rPr lang="ru-RU" sz="3600" dirty="0">
                <a:solidFill>
                  <a:srgbClr val="00B050"/>
                </a:solidFill>
              </a:rPr>
              <a:t> И прошли испытанья с мечтой победить. </a:t>
            </a:r>
          </a:p>
          <a:p>
            <a:pPr>
              <a:buNone/>
            </a:pPr>
            <a:r>
              <a:rPr lang="ru-RU" sz="3600" dirty="0">
                <a:solidFill>
                  <a:srgbClr val="00B050"/>
                </a:solidFill>
              </a:rPr>
              <a:t> Путь к победе ваш устлан цветами, </a:t>
            </a:r>
          </a:p>
          <a:p>
            <a:pPr>
              <a:buNone/>
            </a:pPr>
            <a:r>
              <a:rPr lang="ru-RU" sz="3600" dirty="0">
                <a:solidFill>
                  <a:srgbClr val="00B050"/>
                </a:solidFill>
              </a:rPr>
              <a:t> Ведь смогли вы вершину свою покорить. </a:t>
            </a:r>
          </a:p>
          <a:p>
            <a:endParaRPr lang="ru-RU" dirty="0"/>
          </a:p>
        </p:txBody>
      </p:sp>
      <p:pic>
        <p:nvPicPr>
          <p:cNvPr id="5" name="Содержимое 4" descr="022650a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357686" y="0"/>
            <a:ext cx="2425700" cy="3175000"/>
          </a:xfr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u981nud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0838" y="1500174"/>
            <a:ext cx="6808710" cy="5143536"/>
          </a:xfrm>
        </p:spPr>
      </p:pic>
      <p:sp>
        <p:nvSpPr>
          <p:cNvPr id="7" name="Прямоугольник 6"/>
          <p:cNvSpPr/>
          <p:nvPr/>
        </p:nvSpPr>
        <p:spPr>
          <a:xfrm>
            <a:off x="642910" y="214290"/>
            <a:ext cx="78581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участие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cd81ca5c77d6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06077"/>
            <a:ext cx="4038600" cy="411897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500042"/>
            <a:ext cx="4038600" cy="60722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Мы очень рады 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встретится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с вами, </a:t>
            </a:r>
          </a:p>
          <a:p>
            <a:pPr>
              <a:buNone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И повод для этого есть у нас. </a:t>
            </a:r>
          </a:p>
          <a:p>
            <a:pPr>
              <a:buNone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На лучшего школьника этого года </a:t>
            </a:r>
          </a:p>
          <a:p>
            <a:pPr>
              <a:buNone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Наш конкурс объявлен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4">
                    <a:lumMod val="10000"/>
                  </a:schemeClr>
                </a:solidFill>
              </a:rPr>
              <a:t> Минута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торжественная наступает, </a:t>
            </a:r>
          </a:p>
          <a:p>
            <a:pPr>
              <a:buNone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Готовы мы конкурс начать, </a:t>
            </a:r>
          </a:p>
          <a:p>
            <a:pPr>
              <a:buNone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Участников конкурса вам представляем </a:t>
            </a:r>
          </a:p>
          <a:p>
            <a:pPr>
              <a:buNone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И просим тепло их встречать. </a:t>
            </a:r>
          </a:p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>
                <a:solidFill>
                  <a:srgbClr val="00B050"/>
                </a:solidFill>
              </a:rPr>
              <a:t>К</a:t>
            </a:r>
            <a:r>
              <a:rPr lang="ru-RU" dirty="0" smtClean="0">
                <a:solidFill>
                  <a:srgbClr val="00B050"/>
                </a:solidFill>
              </a:rPr>
              <a:t>онкурс «Давайте </a:t>
            </a:r>
            <a:r>
              <a:rPr lang="ru-RU" dirty="0">
                <a:solidFill>
                  <a:srgbClr val="00B050"/>
                </a:solidFill>
              </a:rPr>
              <a:t>познакомимся</a:t>
            </a:r>
            <a:r>
              <a:rPr lang="ru-RU" dirty="0" smtClean="0">
                <a:solidFill>
                  <a:srgbClr val="00B050"/>
                </a:solidFill>
              </a:rPr>
              <a:t>»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0433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3200" dirty="0">
                <a:solidFill>
                  <a:schemeClr val="bg1">
                    <a:lumMod val="75000"/>
                  </a:schemeClr>
                </a:solidFill>
              </a:rPr>
              <a:t>Представьте себя в любом варианте. </a:t>
            </a:r>
          </a:p>
          <a:p>
            <a:pPr>
              <a:buNone/>
            </a:pPr>
            <a:r>
              <a:rPr lang="ru-RU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3200" dirty="0">
                <a:solidFill>
                  <a:schemeClr val="bg1">
                    <a:lumMod val="75000"/>
                  </a:schemeClr>
                </a:solidFill>
              </a:rPr>
              <a:t> Вперед, сцена ждёт, смелей, конкурсанты. </a:t>
            </a:r>
          </a:p>
          <a:p>
            <a:endParaRPr lang="ru-RU" dirty="0"/>
          </a:p>
        </p:txBody>
      </p:sp>
      <p:pic>
        <p:nvPicPr>
          <p:cNvPr id="5" name="Содержимое 4" descr="7755A3226448-1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214554"/>
            <a:ext cx="4038600" cy="2288540"/>
          </a:xfrm>
        </p:spPr>
      </p:pic>
      <p:sp>
        <p:nvSpPr>
          <p:cNvPr id="6" name="Прямоугольник 5"/>
          <p:cNvSpPr/>
          <p:nvPr/>
        </p:nvSpPr>
        <p:spPr>
          <a:xfrm>
            <a:off x="357158" y="5715016"/>
            <a:ext cx="8429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Максимальная оценка конкурса 5 баллов. (Каждый участник показывает домашнее задание, в котором рассказывает о себе) </a:t>
            </a:r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Конкурс «Шуточные вопросы» </a:t>
            </a:r>
            <a:b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Содержимое 4" descr="74CBA2A1FE4F-1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2714620"/>
            <a:ext cx="6829444" cy="387001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1214422"/>
            <a:ext cx="8186766" cy="15430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>
                <a:solidFill>
                  <a:schemeClr val="bg1"/>
                </a:solidFill>
              </a:rPr>
              <a:t>- В этом конкурсе побеждает тот, кто ответит правильно на вопросы. Максимальная оценка этого конкурса 5 баллов. </a:t>
            </a:r>
          </a:p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Математический </a:t>
            </a:r>
            <a:r>
              <a:rPr lang="ru-RU" b="1" dirty="0" smtClean="0">
                <a:solidFill>
                  <a:srgbClr val="00B050"/>
                </a:solidFill>
              </a:rPr>
              <a:t>конкурс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1. Если курица стоит на одной ноге, она весит 2 килограмма. Сколько весит курица, стоящая на двух ногах?</a:t>
            </a: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2. У бабушки жил внук Федор, пес Шарик, кот Вася. Сколько внуков у бабушки?</a:t>
            </a: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3. Сколько в комнате кошек, если в каждом из четырех углов комнаты сидит по одной кошке, а напротив каждой кошки сидит по три кошки?</a:t>
            </a: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4. На березе 8 веток, на каждой ветке по 5 сучков. На каждом сучке по 2 яблока. </a:t>
            </a:r>
            <a:r>
              <a:rPr lang="en-US" dirty="0" err="1">
                <a:solidFill>
                  <a:schemeClr val="bg1"/>
                </a:solidFill>
              </a:rPr>
              <a:t>Сколько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всего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яблок</a:t>
            </a:r>
            <a:r>
              <a:rPr lang="en-US" dirty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5. У деда Михея 10 овечек. Все, кроме девяти, </a:t>
            </a:r>
            <a:r>
              <a:rPr lang="ru-RU" dirty="0" err="1">
                <a:solidFill>
                  <a:schemeClr val="bg1"/>
                </a:solidFill>
              </a:rPr>
              <a:t>сдохли</a:t>
            </a:r>
            <a:r>
              <a:rPr lang="ru-RU" dirty="0">
                <a:solidFill>
                  <a:schemeClr val="bg1"/>
                </a:solidFill>
              </a:rPr>
              <a:t>. Сколько осталось овечек?</a:t>
            </a:r>
          </a:p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Литературный </a:t>
            </a:r>
            <a:r>
              <a:rPr lang="ru-RU" b="1" dirty="0" smtClean="0">
                <a:solidFill>
                  <a:srgbClr val="00B050"/>
                </a:solidFill>
              </a:rPr>
              <a:t>конкурс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1. Кто из литературных героев 28 лет провел на необитаемом острове?</a:t>
            </a: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2. Кто потерпел кораблекрушение в путешествии и был взят в плен лилипутами?</a:t>
            </a: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3. Кто вывернул волка наизнанку, застрелил бешеную шубу, вытащил себя из болота и побывал на Луне?</a:t>
            </a: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4. Кто помчался вдогонку за Белым Кроликом, провалился в глубокий колодец, оказался в удивительной стране?</a:t>
            </a:r>
          </a:p>
          <a:p>
            <a:pPr>
              <a:buNone/>
            </a:pPr>
            <a:r>
              <a:rPr lang="ru-RU" dirty="0">
                <a:solidFill>
                  <a:schemeClr val="bg1"/>
                </a:solidFill>
              </a:rPr>
              <a:t>5. Кто проучил директора кукольного театра </a:t>
            </a:r>
            <a:r>
              <a:rPr lang="ru-RU" dirty="0" err="1">
                <a:solidFill>
                  <a:schemeClr val="bg1"/>
                </a:solidFill>
              </a:rPr>
              <a:t>Карабаса-Барабаса</a:t>
            </a:r>
            <a:r>
              <a:rPr lang="ru-RU" dirty="0">
                <a:solidFill>
                  <a:schemeClr val="bg1"/>
                </a:solidFill>
              </a:rPr>
              <a:t>?</a:t>
            </a:r>
          </a:p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Конкурс по </a:t>
            </a:r>
            <a:r>
              <a:rPr lang="ru-RU" b="1" dirty="0" smtClean="0">
                <a:solidFill>
                  <a:srgbClr val="00B050"/>
                </a:solidFill>
              </a:rPr>
              <a:t>естествознанию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Слепыми </a:t>
            </a:r>
            <a:r>
              <a:rPr lang="ru-RU" dirty="0">
                <a:solidFill>
                  <a:schemeClr val="bg1"/>
                </a:solidFill>
              </a:rPr>
              <a:t>или зрячими родятся зайчата?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Что </a:t>
            </a:r>
            <a:r>
              <a:rPr lang="ru-RU" dirty="0">
                <a:solidFill>
                  <a:schemeClr val="bg1"/>
                </a:solidFill>
              </a:rPr>
              <a:t>делает ёж зимой?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Куда </a:t>
            </a:r>
            <a:r>
              <a:rPr lang="ru-RU" dirty="0">
                <a:solidFill>
                  <a:schemeClr val="bg1"/>
                </a:solidFill>
              </a:rPr>
              <a:t>зайцу бежать удобнее – с горы или в гору?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Дышит </a:t>
            </a:r>
            <a:r>
              <a:rPr lang="ru-RU" dirty="0">
                <a:solidFill>
                  <a:schemeClr val="bg1"/>
                </a:solidFill>
              </a:rPr>
              <a:t>ли цыплёнок в яйце?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Африканский </a:t>
            </a:r>
            <a:r>
              <a:rPr lang="ru-RU" dirty="0">
                <a:solidFill>
                  <a:schemeClr val="bg1"/>
                </a:solidFill>
              </a:rPr>
              <a:t>крокодил?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Другое </a:t>
            </a:r>
            <a:r>
              <a:rPr lang="ru-RU" dirty="0">
                <a:solidFill>
                  <a:schemeClr val="bg1"/>
                </a:solidFill>
              </a:rPr>
              <a:t>название чёрного леопарда? 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rgbClr val="00B050"/>
                </a:solidFill>
              </a:rPr>
              <a:t>Конкурс «Ораторские способности»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000108"/>
            <a:ext cx="4038600" cy="5572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>
                <a:solidFill>
                  <a:schemeClr val="bg1"/>
                </a:solidFill>
              </a:rPr>
              <a:t> В следующем конкурсе важна не информация, </a:t>
            </a:r>
          </a:p>
          <a:p>
            <a:pPr>
              <a:buNone/>
            </a:pPr>
            <a:r>
              <a:rPr lang="ru-RU" sz="3200" dirty="0">
                <a:solidFill>
                  <a:schemeClr val="bg1"/>
                </a:solidFill>
              </a:rPr>
              <a:t> А то, с какой вы говорите интонацией. </a:t>
            </a:r>
          </a:p>
          <a:p>
            <a:pPr>
              <a:buNone/>
            </a:pPr>
            <a:r>
              <a:rPr lang="ru-RU" sz="3200" dirty="0">
                <a:solidFill>
                  <a:schemeClr val="bg1"/>
                </a:solidFill>
              </a:rPr>
              <a:t> По-разному вы нам стихи прочитайте </a:t>
            </a:r>
          </a:p>
          <a:p>
            <a:pPr>
              <a:buNone/>
            </a:pPr>
            <a:r>
              <a:rPr lang="ru-RU" sz="3200" dirty="0">
                <a:solidFill>
                  <a:schemeClr val="bg1"/>
                </a:solidFill>
              </a:rPr>
              <a:t> И баллы высокие получайте. </a:t>
            </a:r>
            <a:endParaRPr lang="ru-RU" sz="32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11" name="Содержимое 10" descr="coq-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14" y="1214422"/>
            <a:ext cx="4050608" cy="3929090"/>
          </a:xfrm>
        </p:spPr>
      </p:pic>
      <p:sp>
        <p:nvSpPr>
          <p:cNvPr id="12" name="Прямоугольник 11"/>
          <p:cNvSpPr/>
          <p:nvPr/>
        </p:nvSpPr>
        <p:spPr>
          <a:xfrm>
            <a:off x="3714744" y="6143644"/>
            <a:ext cx="5143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 - Максимальная оценка этого конкурса 5 баллов. </a:t>
            </a:r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bg1"/>
                </a:solidFill>
              </a:rPr>
              <a:t>Конкурс </a:t>
            </a:r>
            <a:r>
              <a:rPr lang="ru-RU" dirty="0" smtClean="0">
                <a:solidFill>
                  <a:schemeClr val="bg1"/>
                </a:solidFill>
              </a:rPr>
              <a:t>«Домашнее </a:t>
            </a:r>
            <a:r>
              <a:rPr lang="ru-RU" dirty="0">
                <a:solidFill>
                  <a:schemeClr val="bg1"/>
                </a:solidFill>
              </a:rPr>
              <a:t>задание»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5" descr="4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92430" y="2285992"/>
            <a:ext cx="4365652" cy="4365652"/>
          </a:xfr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дяные знак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дяные зна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Павлова Арина</Template>
  <TotalTime>39</TotalTime>
  <Words>444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Водяные знаки</vt:lpstr>
      <vt:lpstr>"Ученик года"</vt:lpstr>
      <vt:lpstr>Слайд 2</vt:lpstr>
      <vt:lpstr> Конкурс «Давайте познакомимся» </vt:lpstr>
      <vt:lpstr> Конкурс «Шуточные вопросы»  </vt:lpstr>
      <vt:lpstr>Математический конкурс </vt:lpstr>
      <vt:lpstr>Литературный конкурс </vt:lpstr>
      <vt:lpstr>Конкурс по естествознанию</vt:lpstr>
      <vt:lpstr> Конкурс «Ораторские способности»  </vt:lpstr>
      <vt:lpstr> Конкурс «Домашнее задание»  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"Ученик года"</dc:title>
  <dc:creator>Admin</dc:creator>
  <cp:lastModifiedBy>Admin</cp:lastModifiedBy>
  <cp:revision>4</cp:revision>
  <dcterms:created xsi:type="dcterms:W3CDTF">2011-10-08T08:56:20Z</dcterms:created>
  <dcterms:modified xsi:type="dcterms:W3CDTF">2011-10-08T09:35:25Z</dcterms:modified>
</cp:coreProperties>
</file>