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9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91D6E-52B0-4FF0-923C-7FC914877B88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06EB-2EDE-43F4-9036-E13C09B20D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91D6E-52B0-4FF0-923C-7FC914877B88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06EB-2EDE-43F4-9036-E13C09B20D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91D6E-52B0-4FF0-923C-7FC914877B88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06EB-2EDE-43F4-9036-E13C09B20D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91D6E-52B0-4FF0-923C-7FC914877B88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06EB-2EDE-43F4-9036-E13C09B20D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91D6E-52B0-4FF0-923C-7FC914877B88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06EB-2EDE-43F4-9036-E13C09B20D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91D6E-52B0-4FF0-923C-7FC914877B88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06EB-2EDE-43F4-9036-E13C09B20D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91D6E-52B0-4FF0-923C-7FC914877B88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06EB-2EDE-43F4-9036-E13C09B20D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91D6E-52B0-4FF0-923C-7FC914877B88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06EB-2EDE-43F4-9036-E13C09B20D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91D6E-52B0-4FF0-923C-7FC914877B88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06EB-2EDE-43F4-9036-E13C09B20D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91D6E-52B0-4FF0-923C-7FC914877B88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06EB-2EDE-43F4-9036-E13C09B20D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91D6E-52B0-4FF0-923C-7FC914877B88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06EB-2EDE-43F4-9036-E13C09B20D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91D6E-52B0-4FF0-923C-7FC914877B88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A06EB-2EDE-43F4-9036-E13C09B20D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 descr="data:image/jpg;base64,/9j/4AAQSkZJRgABAQAAAQABAAD/2wCEAAkGBhQSEBUUExQUFBUVFBQUFRUUFxUVFRQXFBQVFBQUFxQXHSYeFxkjHBQUHy8gJCcpLCwsFR4xNTAqNSYrLCkBCQoKDgwOGg8PGiweHCQsLCksLCkpKSwpKSkpLCkpKSkpKSksLCksKSwsLCksLCwsLCksLCwpLCwpKSksLCwsKv/AABEIAP4AxgMBIgACEQEDEQH/xAAcAAABBQEBAQAAAAAAAAAAAAAEAAIDBQYBBwj/xAA9EAABAwIDBQQIBQMEAwEAAAABAAIRAwQSITEFQVFhcQYTgZEHIjKhscHR8BQjQlJicoLhFaKy8TNDkhf/xAAZAQADAQEBAAAAAAAAAAAAAAACAwQBAAX/xAAjEQACAgICAgMBAQEAAAAAAAAAAQIRAyESMSIyBBNBUWFC/9oADAMBAAIRAxEAPwD3FJJMqGBkuOHqF120TJiN5yHmoaV7LiwkYgJ6jefviqLtrTJtxBialME8AT9YHilynStDIwt0yW/7b0mktpA1Hcsmjx3oGn2rrnPu2+ZHwTdnbGptbJhPqhswOiVykxyhALo9r49uk7q0g+4q5sNsUqw9R2e9pycP7Ss/UsC1skZdc/EBA3lkNWkyMwRkR4hbzkuzHji+jWba2uy2oPrVDDWCeZO5o5k5L5v2rtu5u7p9arVqDE44abHua1o3NABAAAWy9Ie2Lh1JgqGadOcxqScg9/GBl4yvPTejUamAOXEoud9HRx8ezW9mdnVa9UN7yphEE+u/65r2LZtiKbAATkN5PzWS9H+yBTt2uPtOzPyH3xW1puSE+WxslWkSJFNlcJWtgUNq05GpWY7QbDc/NjnA724nAO6QcitXiVN2g7S29u2KrvWOjRm49AsqwlKjyXadvVpEkVKuGYIL3yDvETkVW/jKp9XvanIio/I7t+/4ra7SdWum94y1f3Z/UYBI4wdY3FYjadqWPLYOfEQQ7hH3mijNrTDcU9o9z9Hvaj8ZaDGfzqUMq8yBk/xjzlaleFejXbnc3tNxMNrfk1J/d+h3iY8yvdVRB2iLJHixJJJIwBJJJLjhJJJLjhKOq5SKCqc1jNXZUVHAXbZGbmPAP/y4+5qn2zs/vqDmbyJB4OBlvvATNrNLYqASWHFA3jRwHgSrCmZE7jmkLdoe300YeyuC5sEnLIjgeCs9mAOqhuu/y+wgtrbN/D13OHsVSXD+J1c33z48kRsN357SN4I9yWtOh72rReXTSRGfy0VZToTr9yryqSqoVICN7Fx6M/tnZYe1zXCRmCOI3rxXaeyjb3vdn2cQw82k5fGPBe9XdXNeb+lKwHdsrNHrMIPhvCWnTGraPQtgPim2NICujdhokkDqvO+zvaEC3DznAEAauJgNaOpICMudgm4GO6qvk6UqboY0cOLjzSoSoOcNmqf2ttg7D3rZ6o2letd7JB6Lz1vYKmRLQ4jm4/JGbErfhqgpQQDAzJPxWymYsX8NpfveKZNP2oMdVhrfs+e8x1/zarjJnNo5fy+C9Co5t8Fktu3VS3Jc2mampkECOWsk+C19GQ7otcNQM1GmiwnaLZvehxj1hM8SBoRzHyRFPtpd1XBlK2Oe90gCVqrLZDywOqAB8ZgZhZJfwYvHs8ft2Fr4mMWhG57cwR9719C9l9sfirSlV3ubDhwe31XDzBXjPa3Y/cvJAhshw/iROnLXyWx9EO1c69AnhWYOvqvjxwp2Gdsn+RDVnpaSSSrIhJJJLjhJJJLjjirr24gwBidqAOXE7grEqsbSisT+5o8C2fjPuS8nQyAVuzURqwmFxkrocl2MoH21Zd9Rcwe1EtP8hp9PFZ7s28961jhDmyHA6gtB1Wsa5QOtx3oqQJDS2epG/wAChat2HGVJxJqqzprblfh0lY2rd4arxuxEDzhZJ0bCIZcNxNWc7VWXeW72kZnTqcgFeU7iZ+/veq/btyAbY/uuac9Gy4++EqT1Y/Gm3RgexuOl+VWY5r6TxLHgtIIzbIPUFax+2YfLyA0cTAQ/bC4a3a/9VCgT19cfABXbNkU6zILRmNYzSJ+7KE1wTYDV9INFmTXYv6Rl0lP7OOqXFQ1qgwg+w3KAOJJEk+QROzvR5QY/HEngdFoxbNpNgCByTXsS5JdB1pUyhOuLYO1CCpXAbqu3naCjTwB7w01HYW6mT4DLqckS6EuLvQXQsWjQAIrBkh6VTy3IgPRqgXZiu3+z5oOMaZ+G8LG+j7aBpX9DPUupO5g/4gr1HtBad5Re3iCPMQvFdnVu7umHTDUac90SM/JLj4yHPygfSYXVBY1sVNp4gKdeieYJJJJccJJJJccJB1GxI4aIxQXTJGW5DJWgovYC5y6HJjl0FTWUEsJriutcm1FtmHGOWHb2ZvH1nn8trO8eWlzwSWl5IMNmMuK27UVTohFHGp9nfY4dGUodkqw1fT83fRLaXY+q8U8JpnBiOpGZiCMuS2LWhOhE8EKoxfImnaPG+3PZK8N1Srsove0UAyoWQ7CWPcRkDJyduG5WGwbp0AGQd4OviF6p3SGu9msqCHtDuejh0dql5PjKW0x0PltLjJFFa18ly6ZiC5fbMdQ9YHEyYne3hP1UNW/a1mJxAG8nJJaa0w009xKra/Z91w+niPqU3YgASPWiASNDCu7W1A9Vwnfmqe67U0m+we9dGTafrn/bMIVm1bytIFPuxlBdDD7pKxIfHHOa/iNnEBR0LxriWg5jUKis9l1nf+Su7PUMyA8TJ+CtbTZFOl7AjiSSSeZJzJRuxE4KOrsLrMkELwHaRDb17dwqOH+9y98rVQ0EkwACSeQzJXzbSv8Avbl9Q6PqOdHJziY8llXs6D/D6P7FbQ721byEHr+r3yfFaFef+jK9lhG6RlOkt+oPmvQFZB2iHIqkJJJJGAJJJJccJcXU1zlxxX3TIdyOYUQCPuKWIRv3IF5hT5I1sfB2dCfCgbUUgckpjGjjtVPTehXugjxUjKznZNHiVXj6EyQc1Okoanane4qdtKEwWLE+fZHWU8YuXvTpShYYMrUwQQcwRBHXULHXFm0kscAcJiDyOXyW0IlU+0diiS+nk7Ut3O6cDkk5YclaHYp8XspW2TdGtA6CPgk3Z75yMImhWBRHfKbss5sdaWuEcUSRCGZcrN9sO1po0XdyA+oS1jd4DnODRkNTnoubSQHGUmUfpe7Yijbm1puHe1hD41ZSOvQu06TyXkOz3QQfvLVW/bPs3d0X9/cMdFZ0h5IdLtcLoPqugaHhloqWy9odfimUuB0V5Uey+jKucUCOHDQYh8YXrgK8Z9GZMvd/EEeGfxDfsr2Og+WgjQgFNxepPnXkSJJJJwgSSSS44SjraTwUi4QuOK2teQhTXxKS9pwY8k6vbhrGxu18f+knIm4joNJkTWJ5cmgpFSFAnCdVPSrgaIc5hPZShVYnoTNbDaVeUUgGFFConiWh7im0asruqCBIcR95rjEixlMco6declI7RcYZjtVsmt/5rZuN366cxiH7m8+I3/HF3PbKtTcW1KOBw1D5BHhkvWmFZrtT2LbfVqRqOc1lNrgQyA6pJBALzoBB3fqOimyYb3HTK8WZLUujDbI7RVbyrBMUmmCGiA4/Ra09mqVStTqkexmGDJuLc4jiJVrs3sXaUBFKjg54nk9ZJKNdYFgyMj3hAsDXexsvkJ+uin7RdnmXtEUasiniDjhMElgOETuEmfBfPG3NnttryrRa7EKVUsxcYO/nnHgvphz14R6VdjW9ves/D5GowurNxF8PxmHHESQXZmDwlHVgxdM1/ogAONp4e4yPl7l6vst/qRvaS2OhheQ+hK5xVXNznAZ4SCIPvPmV6zQdgrOH74cOsQR/tnxR4vUTn9ixSSSTicSSSS44SSSS44gurYPHPcUNcD1SN5M9IR5Q76UzzlY1aCiytAXQkmyoCs67RFU3AhCYlwOKbilTBmrQe1qklVzLojXNG0b1p1MdVUmhDQ9j81DdHC4OOkGSigWnQhddRBEHNEBYJbalGgoK3tXU5Bzb+k7wNwPTipmVViNeySm7MhSIafW6qYPXGM7qu4kwuC40raOM9te9FGoQSGjIictf8ryHbXo/dW2g/unEU3HvHPInCCMTjukzPWPP1ftXTY64pOw4qlNrjyaHEDE7gBBz581HRtfULXfqPrkaVCCCHDPJo0AUGSTUmkXwrijyjsHtgWV/jnFSDnUaxG4ThbV4xME8iV7reOmrbuByL92hHd1HA/BYyr2Rt3VRUDQDo+NKjYgtd4Ewdy0PZW2eGMpvki3dUYxzomowhvdOy4NcW9QUzFL8FZ0r5GoSSSVRIJJJJccJJKUlxxwppCZd18DCeGnXcobAODBjOZk9JzhDe6NrVgFTIkcymEqS9yees+aHxKGWnRZHaJV1uvVMBSc5dF07NatUEi0ld/0uVL/qDAJJA6oapt9m6XdAVdom8gqls0NzBKKCrP8AU3kZUz7guf6hU3s961MFpssqpyMKvoVdRwMfRR1qtVwAaQwk6xOQzOqDxPY8YszEO58HfFY3s1IuC8apUa4cSFXOuFGysAZlbZvGy0eYTK161jZJVRtHtFTpgYnCToBqfBVwve9OJ2m4bglZMyjpdjYYW9sNa01HY6hYCQQWtiCJyDjq6B8Urnlmo6d63QZ9PqpQxztfIKRyQ+qAmh0qwtS5u8zyUtO3A3KYMQK0zW7C6W0iNRP30RVK/B1yVXC7MJ6yyQl4osvAUlXWt0RkkqFlTRO8bTLJcXVBd3GBs79yY3StgJW6BbiriqtbuBk9Rn8ka9qprN01W9T8CrpKxS5WxmSNUip2gIf4BBFysNrtjCeoVY4qfKvNj8fqiVj08lDNep2PS0MG29uwu9cdFZUqLB7LQqyqIzVhbnIHiFXglaoRlX6FEwmtbKjmVO0qkQMFL8xp4A++PoqvtVZVC3vKJwva3hMjmN6u6bVDtG5ZTY99QhrGtLnE6ANElA1ZsXTPBf8A9Ou21HNqNpuhxEQWkQSNQfku3/pJqvplrG924/qDpgchGvNZja1yKlerUaID6j3gcA5xIHvQbWElROTPZhij3RptmXZJxOcSdSSSSfErW7Jun1s88MwB+7/CwVFpIDWgkuIAA1M7gvXuy3Z80qbS8etGn7eXVSSjb0NyNRiWmzdn4RJ1+9FZtYuNELpKckkjz229nYXSmymPrQiMHF6iNRRvqqF9ZC2FRYW7s/D6JIazq5+H0XUUehUuzSPdAkqku7nG6d25TbSvJOEaDXmUBKbmyX4oDFCts62vhcHcDK0DXyARoc1V2myw4YnzB0HzJVlTgCBoMgm4YtLYGWSb0C7XZNOeBHvyVKXK9vPZI3EGOR1Cz6Vn9rGYXqjhT2PTXKMuUw4NBlTWVTPDxzH0QVKonuO8bkyM+LsFq1RcgKRj8zyElC07oOZi37+RQllfRJdo5x14aL0eSatEriy6Y7ILyX0o9oKhqVqOIimC1jGjLEYaajjxAkjxC9Wo1JzyjkvFdu9nri+2lcFg/LbWczvH5MAaSIH7t+iTmdR0O+NFOdv8MOKEq/2F2Ir3BBa3Az97wQP7Rq7wXoewvR/QoQ5/5zxvcPVB5M+srThkKGmehLMv+Sh7P9jqNrBAx1P3uGf9o/SFoQmgJwWpE8m3tjk1zoTalRC1Ky5ugasmfWQr7hQ1K6gdVS3INIJdWUDqqgdVTWuQ2bRcbJBc49PmElZ9mraGF3HIeC4rsWK4psjyZKlSBKrvWPU/FTU7B7xpA4n6KGkMVYN/kfIGStA4rMWPnbYWSbjSQ1jPVA4AD3Id9B0+qUQXTkPFOJhV0iUZiWeu6eF7hwOXQ5hXlbPMZfNVG1QcQcREiPJIzq0OxPyAi9QvenEqJxUDLEh7ayKp1ZVepqdRYma0GU7jCTwIg/Io2tYDACX4RAyVS50qekSdSTuz+Cox5eK4i5Qt2gmg8t9knqV0BMBUgWOTkakkdC7CbiTXVVhxISon1VE+sh6lZDKVGpEtWqg6tVNqVlEXJTdjEqOPeoC4p73ga7lXV9qZwwTzOnggCqw1E2tKSgbaTqtDsC1xVBwGZ8E2EeToXN8Uae0o4GNbwA/yuqZJeslR5b2UWyKM1ajuEgdST9PerOs+Ah9mNhrjxe76BSvMkfeiDGqgMyO5DqYgZ671A6ridA0GpUtw6G81GylAjdvPEpgBK2oN27fwQe1BjpmB7Oc/FShk8hw+qkc7KPCFklaoKLp2ZghROCKr0sLi07j/ANJhbK8uUd0ehFgxanAKQNXcKCgrGAohlRQPCYHrro6g9tRdNZA98uOrIuRnEMNdQ1K6EdXUTqqByCUQp1ZQuqod1ZRmqhuwqCC5MpguMBFWuynPzdLRw3n6K4pbODIgbv8APyVOP47lt6QieZR0jEVqb6jyDk0GA0cjqeKPt7IDcrKtbQ92X6j8V1tNL4Uxn2WiKnQWq2BaYaeLe74DRUNnb43taN5z5DetixsAAaDLyVWCG7JM8vwckkkrCUzVztJ9IHCzGMRyBg9Ru8FLsnbtOvIaYe3NzHDC8DSYO7mMlDUcJPU/FC1bMFwe3J7c2u3jiOYPBQLLKL/qLXCLX+l3cVZPQj4pPretA3fFUtW9rD/1tcf4uj3EfNSbK2s8uIqUiwkmCSCwAAZkjeTOXJULNFuhTxNKy6e6NVB+IA1UrGNOZe09Ck+rSbvb5ym2KSKfabsRBjdH0QJqQrLaV6wiMtclQ3j4Kiz6dl2G2qDBcBcFZVHelPbWU1juBZPfKhdUQ34hRGshkakEurKN1dDPqoJ+1GYsOIF3AGT7kK2HRZurKN1QlRWD+8fHvWit7NoOQ8d6qh8aUu9CJ5VEqqGz3u5Dn9FfbN2O1sGJPEoq3t0e1sKzHgjAknmlIZTowpHsyTgEq7JaeX1T2IKO6p+ufNQOZCOv2QQeIjy+/cg6hUM1TZZF6LTs7b+0/wDtHxPyV6g9lUMNJo4ifPP6IxVY41GiSbuTEkkkjAMbVq+s7+p3xK6Kirq9U43f1O+JTW3JXkN0z01HRbCund8qn8Sl+KW8zuJb96CntqhVAuVLSrIlMFxLN9QQqW/t5MgqepWUFesIyWt2bHTKx8A5uCiqbQpt1cPDP4J9ejiULNmAnMJeym1+g1bbo/Qxzjz9UKJl1cPOTWgdTPmQrlmzW8Ai6FIBaoX2C8iXRQXTQ1v57XtHHVniRp4wp7LY9B8FseC1DcLhDgCDlBznwQB7JMYcVA92dcOZYfDd4eSb9dbQKyp6egHYltgLp3OOvXVaW2KqqdGq3J7BxxNJPhpporqxo7yrcUk0R5VTssaDYClCiBUrQnExI1NI3pSkUJwHVo4gQf8Ao7vvqq+ztS+qG8Pa5Aaq3rCM/NFWFuBLogmJPGNEucOTGKfFBYC6kkmCRJJJLjjzm4p+u7+p3/IqLCUPtHaL6dRwc39TtfVMYjEHQqaleAx/Ti6cl5bxuz1FLQ9rjwTyQpWUCT71N+DPLzXLFL+GOaBAAntcQiTYnkUBUr4XYcDyeQ+a365L8O5p9Ej3JkImnQJGYhLuJ3Gei36pGc0gJzV1mSnr0CEI6ULTQaaYQ1ycHhCAFPaVoNBVRw3FE0L6Bnqh7ZoOqbfbPpvjEMxod46IlfZzrph52gFZbPeXMB46dPuVV7G2dEzLm7sUnPlKvqbeCswwfsyXLJeqHtapJTRluXQniBwS8FwQU9jZOSE4fb0Z10RgCr9l1DjrNJ0eI5AsaAB/8k+KsVidmMSSSS0wSSSS44y+0LVlSQ9oOZ16qoGy2U8mNiVqKtuJOQ1UVOxkzlkgcUxqk0iiMtfom06/rEHScvorq9s94hVI2e4nUeZ+iFqg07J6TpzRdC6aYlsb+o4oZ9oQIEe/6Kw/AEMaZEtz/wAeWSJWAzjXNcMh5qOow7oHREm03jLeud2URhT3TBvklVNWnnGh+K0dzRPL78FWjZBqPkkQ3gTr5JU4KQ2E6Klsp9Soxvtua2eJEnpxVsdhkGQR4z9FANjYyA7DkZ1O7wU/1tD/ALIlfcbOfXw0ww4JDnucCGwNAJzJJjyK0mzrBtNuEQd+nuHJEMtyOCmp255KuGNR2TTyOQ9jVKGJzaK6aSaKGZ8V2OBCdhSNIbgFjOIy5MFwW1WjRpOE5fqcJpmeHqub1I5IqhRzzXL23mCOEeXrNPgW+8oJHIit24bmp/JjHD+2Qf8AkFZIbB+a138HD3tKJXRMYkkkkRgkkklxx//Z"/>
          <p:cNvSpPr>
            <a:spLocks noChangeAspect="1" noChangeArrowheads="1"/>
          </p:cNvSpPr>
          <p:nvPr/>
        </p:nvSpPr>
        <p:spPr bwMode="auto">
          <a:xfrm>
            <a:off x="63500" y="-642938"/>
            <a:ext cx="1209675" cy="1552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0" name="Picture 4" descr="http://t1.gstatic.com/images?q=tbn:ANd9GcTgc2iHvPrHSZ7EkdG5Nnv_lQM7d63CgeoukEXlqSABawNYuWl3sJkMRAn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428604"/>
            <a:ext cx="1885950" cy="2419351"/>
          </a:xfrm>
          <a:prstGeom prst="rect">
            <a:avLst/>
          </a:prstGeom>
          <a:noFill/>
        </p:spPr>
      </p:pic>
      <p:pic>
        <p:nvPicPr>
          <p:cNvPr id="9224" name="Picture 8" descr="http://doshkolnik.ru/images/stories/mama/den_mater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40768"/>
            <a:ext cx="5276850" cy="5276851"/>
          </a:xfrm>
          <a:prstGeom prst="rect">
            <a:avLst/>
          </a:prstGeom>
          <a:noFill/>
        </p:spPr>
      </p:pic>
      <p:pic>
        <p:nvPicPr>
          <p:cNvPr id="9222" name="Picture 6" descr="http://t0.gstatic.com/images?q=tbn:ANd9GcQJnNGthKpCbWqq6IzmSJVvNuEt1ShWHQLq5fu1pua5bSAhC1fbxLYhseQ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709488"/>
            <a:ext cx="4034429" cy="2505594"/>
          </a:xfrm>
          <a:prstGeom prst="rect">
            <a:avLst/>
          </a:prstGeom>
          <a:noFill/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7391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hddesktopwallpaper.com/d/74680/-/mother-and-baby_1152_x_8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День матери</a:t>
            </a:r>
            <a:endParaRPr lang="ru-RU" sz="5400" i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472518" cy="48577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/>
              <a:t> — международный </a:t>
            </a:r>
            <a:r>
              <a:rPr lang="ru-RU" sz="3600" dirty="0" smtClean="0"/>
              <a:t>праздник </a:t>
            </a:r>
            <a:r>
              <a:rPr lang="ru-RU" sz="3600" dirty="0"/>
              <a:t>в честь матерей. В этот день принято поздравлять матерей и </a:t>
            </a:r>
            <a:r>
              <a:rPr lang="ru-RU" sz="3600" dirty="0" smtClean="0"/>
              <a:t>беременных женщин. </a:t>
            </a:r>
            <a:r>
              <a:rPr lang="ru-RU" sz="3600" dirty="0"/>
              <a:t>В разных странах этот день приходится на разные даты, в основном в мире «День матери» отмечается каждое второе воскресенье мая.</a:t>
            </a:r>
          </a:p>
          <a:p>
            <a:endParaRPr lang="ru-RU" dirty="0"/>
          </a:p>
        </p:txBody>
      </p:sp>
    </p:spTree>
  </p:cSld>
  <p:clrMapOvr>
    <a:masterClrMapping/>
  </p:clrMapOvr>
  <p:transition advTm="1214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static.colnyshko.ru/big/47a39404bc54ed6c67829262db8490f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285728"/>
            <a:ext cx="4429156" cy="635798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 России праздник «День матери» учреждён в 1998 </a:t>
            </a:r>
            <a:r>
              <a:rPr lang="ru-RU" dirty="0" smtClean="0"/>
              <a:t>году  указом </a:t>
            </a:r>
            <a:r>
              <a:rPr lang="ru-RU" dirty="0"/>
              <a:t>Президента России Б. Н. </a:t>
            </a:r>
            <a:r>
              <a:rPr lang="ru-RU" dirty="0" smtClean="0"/>
              <a:t>Ельцина и отмечается </a:t>
            </a:r>
            <a:r>
              <a:rPr lang="ru-RU" dirty="0"/>
              <a:t>в последнее ноябрьское воскресенье. </a:t>
            </a:r>
            <a:r>
              <a:rPr lang="ru-RU" dirty="0" smtClean="0"/>
              <a:t>Цель </a:t>
            </a:r>
            <a:r>
              <a:rPr lang="ru-RU" dirty="0"/>
              <a:t>праздника — поддержать традиции бережного отношения к женщине, закрепить семейные устои, особо отметить значение в нашей жизни главного человека — Матери.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</p:txBody>
      </p:sp>
    </p:spTree>
  </p:cSld>
  <p:clrMapOvr>
    <a:masterClrMapping/>
  </p:clrMapOvr>
  <p:transition advTm="14922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214290"/>
            <a:ext cx="4281518" cy="6429420"/>
          </a:xfrm>
        </p:spPr>
        <p:txBody>
          <a:bodyPr>
            <a:normAutofit/>
          </a:bodyPr>
          <a:lstStyle/>
          <a:p>
            <a:r>
              <a:rPr lang="ru-RU" dirty="0"/>
              <a:t>Празднование Дня Матери уходит своими корнями в глубину веков. Древние греки отдавали дань уважения матери всех богов — Гее. Римляне посвящали три дня в марте (с 22 по 25) другой матери богов — восточной Кибеле. Для кельтов Днем матери был день чествования богини </a:t>
            </a:r>
            <a:r>
              <a:rPr lang="ru-RU" dirty="0" err="1"/>
              <a:t>Бриджит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pic>
        <p:nvPicPr>
          <p:cNvPr id="6146" name="Picture 2" descr="http://www.supertosty.ru/images/cards/den_mam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142984"/>
            <a:ext cx="4371975" cy="4762500"/>
          </a:xfrm>
          <a:prstGeom prst="rect">
            <a:avLst/>
          </a:prstGeom>
          <a:noFill/>
        </p:spPr>
      </p:pic>
    </p:spTree>
  </p:cSld>
  <p:clrMapOvr>
    <a:masterClrMapping/>
  </p:clrMapOvr>
  <p:transition advTm="15469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14290"/>
            <a:ext cx="4214810" cy="6643710"/>
          </a:xfrm>
        </p:spPr>
        <p:txBody>
          <a:bodyPr>
            <a:normAutofit/>
          </a:bodyPr>
          <a:lstStyle/>
          <a:p>
            <a:r>
              <a:rPr lang="ru-RU" dirty="0"/>
              <a:t>С XVII по XIX век в Великобритании отмечалось «мамино воскресенье</a:t>
            </a:r>
            <a:r>
              <a:rPr lang="ru-RU" dirty="0" smtClean="0"/>
              <a:t>». </a:t>
            </a:r>
            <a:r>
              <a:rPr lang="ru-RU" dirty="0"/>
              <a:t>В этот день юноши и девушки, которые работали подмастерьями или слугами, возвращаясь домой, приносили в подарок своим мамам фруктовый пирог. </a:t>
            </a:r>
          </a:p>
          <a:p>
            <a:endParaRPr lang="ru-RU" dirty="0"/>
          </a:p>
        </p:txBody>
      </p:sp>
      <p:pic>
        <p:nvPicPr>
          <p:cNvPr id="5122" name="Picture 2" descr="http://dsburatino.ru/uploads/images/0_91b7_8f99354e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928802"/>
            <a:ext cx="4762500" cy="3390900"/>
          </a:xfrm>
          <a:prstGeom prst="rect">
            <a:avLst/>
          </a:prstGeom>
          <a:noFill/>
        </p:spPr>
      </p:pic>
    </p:spTree>
  </p:cSld>
  <p:clrMapOvr>
    <a:masterClrMapping/>
  </p:clrMapOvr>
  <p:transition advTm="14844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14282" y="4429132"/>
            <a:ext cx="8472518" cy="2214578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Новый праздник — День Матери — постепенно приживается в </a:t>
            </a:r>
            <a:r>
              <a:rPr lang="ru-RU" dirty="0" smtClean="0"/>
              <a:t>России, </a:t>
            </a:r>
            <a:r>
              <a:rPr lang="ru-RU" dirty="0"/>
              <a:t>он празднуется в последнее воскресенье ноября, воздавая должное материнскому труду и их бескорыстной жертве ради блага своих детей. И это правильно: сколько бы хороших, добрых слов ни было сказано мамам, сколько бы поводов для этого ни придумали, лишними они не будут. </a:t>
            </a:r>
          </a:p>
          <a:p>
            <a:endParaRPr lang="ru-RU" dirty="0"/>
          </a:p>
        </p:txBody>
      </p:sp>
      <p:pic>
        <p:nvPicPr>
          <p:cNvPr id="4098" name="Picture 2" descr="http://t3.gstatic.com/images?q=tbn:ANd9GcQ7ZhyBshN8Lxj5WcwovJN4ns79jaeojY991J0q6aO3XPC_hyTjwK1Tzm5fo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42852"/>
            <a:ext cx="6429420" cy="4278489"/>
          </a:xfrm>
          <a:prstGeom prst="rect">
            <a:avLst/>
          </a:prstGeom>
          <a:noFill/>
        </p:spPr>
      </p:pic>
    </p:spTree>
  </p:cSld>
  <p:clrMapOvr>
    <a:masterClrMapping/>
  </p:clrMapOvr>
  <p:transition advTm="14719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214290"/>
            <a:ext cx="4352956" cy="6429420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Среди многочисленных праздников, отмечаемых в нашей стране, День Матери занимает особое место. Это праздник, к которому никто не может остаться равнодушным. В этот день хочется сказать слова благодарности всем Матерям, которые дарят детям любовь, добро, нежность и ласку. Спасибо вам!.. И пусть каждой из вас почаще говорят теплые слова ваши любимые дети! Пусть на их лицах светится улыбка и радостные искорки сверкают в глазах, когда вы вместе! </a:t>
            </a:r>
          </a:p>
          <a:p>
            <a:endParaRPr lang="ru-RU" dirty="0"/>
          </a:p>
        </p:txBody>
      </p:sp>
      <p:pic>
        <p:nvPicPr>
          <p:cNvPr id="3074" name="Picture 2" descr="http://t3.gstatic.com/images?q=tbn:ANd9GcR4MHr87fPEiM3oJkbqVB6qdU2KWjjjwsrb-FK7i7baU9XmO3EGqwE24U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2852"/>
            <a:ext cx="4286280" cy="3432439"/>
          </a:xfrm>
          <a:prstGeom prst="rect">
            <a:avLst/>
          </a:prstGeom>
          <a:noFill/>
        </p:spPr>
      </p:pic>
      <p:pic>
        <p:nvPicPr>
          <p:cNvPr id="3076" name="Picture 4" descr="http://t0.gstatic.com/images?q=tbn:ANd9GcRnUt5DJA3nmHgbYTBd6tQ-WQ6V980kSJt8rZq2BKky98KsuMgYb7id1jx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1737" y="3782576"/>
            <a:ext cx="3800791" cy="2898660"/>
          </a:xfrm>
          <a:prstGeom prst="rect">
            <a:avLst/>
          </a:prstGeom>
          <a:noFill/>
        </p:spPr>
      </p:pic>
    </p:spTree>
  </p:cSld>
  <p:clrMapOvr>
    <a:masterClrMapping/>
  </p:clrMapOvr>
  <p:transition advTm="14156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ibnout.ru/wp-content/uploads/2010/10/Katya-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5276669" cy="464347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5728"/>
            <a:ext cx="4281518" cy="635798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/>
              <a:t>День матери — праздник пока молодой, </a:t>
            </a:r>
          </a:p>
          <a:p>
            <a:pPr>
              <a:buNone/>
            </a:pPr>
            <a:r>
              <a:rPr lang="ru-RU" dirty="0"/>
              <a:t>Но все ему рады, конечно, — </a:t>
            </a:r>
          </a:p>
          <a:p>
            <a:pPr>
              <a:buNone/>
            </a:pPr>
            <a:r>
              <a:rPr lang="ru-RU" dirty="0"/>
              <a:t>Все, кто рождены под счастливой звездой, </a:t>
            </a:r>
          </a:p>
          <a:p>
            <a:pPr>
              <a:buNone/>
            </a:pPr>
            <a:r>
              <a:rPr lang="ru-RU" dirty="0"/>
              <a:t>И мамы опекой сердечной!</a:t>
            </a:r>
          </a:p>
          <a:p>
            <a:pPr>
              <a:buNone/>
            </a:pPr>
            <a:r>
              <a:rPr lang="ru-RU" dirty="0"/>
              <a:t>Мы в диких бегах суеты городской </a:t>
            </a:r>
          </a:p>
          <a:p>
            <a:pPr>
              <a:buNone/>
            </a:pPr>
            <a:r>
              <a:rPr lang="ru-RU" dirty="0"/>
              <a:t>Подчас забываем о маме, </a:t>
            </a:r>
          </a:p>
          <a:p>
            <a:pPr>
              <a:buNone/>
            </a:pPr>
            <a:r>
              <a:rPr lang="ru-RU" dirty="0"/>
              <a:t>Спешим, растворяясь в массе людской, </a:t>
            </a:r>
          </a:p>
          <a:p>
            <a:pPr>
              <a:buNone/>
            </a:pPr>
            <a:r>
              <a:rPr lang="ru-RU" dirty="0"/>
              <a:t>Всерьез увлекаясь делами…</a:t>
            </a:r>
          </a:p>
          <a:p>
            <a:endParaRPr lang="ru-RU" dirty="0"/>
          </a:p>
        </p:txBody>
      </p:sp>
    </p:spTree>
  </p:cSld>
  <p:clrMapOvr>
    <a:masterClrMapping/>
  </p:clrMapOvr>
  <p:transition advTm="14845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razdnikura.ru/articles/istiriitradiciiprazdnikov/06_denmateridata/images/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29" y="1643050"/>
            <a:ext cx="5317717" cy="378621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42852"/>
            <a:ext cx="4281518" cy="650085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А мама нас ждет, и ночами не спит, </a:t>
            </a:r>
          </a:p>
          <a:p>
            <a:pPr>
              <a:buNone/>
            </a:pPr>
            <a:r>
              <a:rPr lang="ru-RU" dirty="0"/>
              <a:t>Волнуясь и думая часто — </a:t>
            </a:r>
          </a:p>
          <a:p>
            <a:pPr>
              <a:buNone/>
            </a:pPr>
            <a:r>
              <a:rPr lang="ru-RU" dirty="0"/>
              <a:t>«Ах, как они там?» — и сердце болит, </a:t>
            </a:r>
          </a:p>
          <a:p>
            <a:pPr>
              <a:buNone/>
            </a:pPr>
            <a:r>
              <a:rPr lang="ru-RU" dirty="0"/>
              <a:t>И стонет, и рвется на части…</a:t>
            </a:r>
          </a:p>
          <a:p>
            <a:pPr>
              <a:buNone/>
            </a:pPr>
            <a:r>
              <a:rPr lang="ru-RU" dirty="0"/>
              <a:t>Я в праздник тебя пришел навестить, </a:t>
            </a:r>
          </a:p>
          <a:p>
            <a:pPr>
              <a:buNone/>
            </a:pPr>
            <a:r>
              <a:rPr lang="ru-RU" dirty="0"/>
              <a:t>Хоть можно почаще, конечно, — </a:t>
            </a:r>
          </a:p>
          <a:p>
            <a:pPr>
              <a:buNone/>
            </a:pPr>
            <a:r>
              <a:rPr lang="ru-RU" dirty="0"/>
              <a:t>Желаю тебе не болеть, не грустить, </a:t>
            </a:r>
          </a:p>
          <a:p>
            <a:pPr>
              <a:buNone/>
            </a:pPr>
            <a:r>
              <a:rPr lang="ru-RU" dirty="0"/>
              <a:t>Люблю я тебя бесконечно! </a:t>
            </a:r>
          </a:p>
          <a:p>
            <a:endParaRPr lang="ru-RU" dirty="0"/>
          </a:p>
        </p:txBody>
      </p:sp>
    </p:spTree>
  </p:cSld>
  <p:clrMapOvr>
    <a:masterClrMapping/>
  </p:clrMapOvr>
  <p:transition advTm="15234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44</Words>
  <Application>Microsoft Office PowerPoint</Application>
  <PresentationFormat>Экран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День матери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«День матери» </dc:title>
  <dc:creator>Федорова Е.А.</dc:creator>
  <cp:lastModifiedBy>Федорова Е.А.</cp:lastModifiedBy>
  <cp:revision>12</cp:revision>
  <dcterms:created xsi:type="dcterms:W3CDTF">2011-11-09T07:19:20Z</dcterms:created>
  <dcterms:modified xsi:type="dcterms:W3CDTF">2011-11-25T05:50:07Z</dcterms:modified>
</cp:coreProperties>
</file>