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BC61-F4B2-4E74-B445-50C2ACD55F9A}" type="datetimeFigureOut">
              <a:rPr lang="ru-RU" smtClean="0"/>
              <a:pPr/>
              <a:t>15.05.2008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DA723C3-57B9-4639-A759-B6037ACC2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BC61-F4B2-4E74-B445-50C2ACD55F9A}" type="datetimeFigureOut">
              <a:rPr lang="ru-RU" smtClean="0"/>
              <a:pPr/>
              <a:t>15.05.2008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23C3-57B9-4639-A759-B6037ACC2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BC61-F4B2-4E74-B445-50C2ACD55F9A}" type="datetimeFigureOut">
              <a:rPr lang="ru-RU" smtClean="0"/>
              <a:pPr/>
              <a:t>15.05.2008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23C3-57B9-4639-A759-B6037ACC2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BC61-F4B2-4E74-B445-50C2ACD55F9A}" type="datetimeFigureOut">
              <a:rPr lang="ru-RU" smtClean="0"/>
              <a:pPr/>
              <a:t>15.05.2008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DA723C3-57B9-4639-A759-B6037ACC2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BC61-F4B2-4E74-B445-50C2ACD55F9A}" type="datetimeFigureOut">
              <a:rPr lang="ru-RU" smtClean="0"/>
              <a:pPr/>
              <a:t>15.05.2008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23C3-57B9-4639-A759-B6037ACC29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BC61-F4B2-4E74-B445-50C2ACD55F9A}" type="datetimeFigureOut">
              <a:rPr lang="ru-RU" smtClean="0"/>
              <a:pPr/>
              <a:t>15.05.2008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23C3-57B9-4639-A759-B6037ACC2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BC61-F4B2-4E74-B445-50C2ACD55F9A}" type="datetimeFigureOut">
              <a:rPr lang="ru-RU" smtClean="0"/>
              <a:pPr/>
              <a:t>15.05.2008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DA723C3-57B9-4639-A759-B6037ACC29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BC61-F4B2-4E74-B445-50C2ACD55F9A}" type="datetimeFigureOut">
              <a:rPr lang="ru-RU" smtClean="0"/>
              <a:pPr/>
              <a:t>15.05.2008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23C3-57B9-4639-A759-B6037ACC2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BC61-F4B2-4E74-B445-50C2ACD55F9A}" type="datetimeFigureOut">
              <a:rPr lang="ru-RU" smtClean="0"/>
              <a:pPr/>
              <a:t>15.05.2008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23C3-57B9-4639-A759-B6037ACC2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BC61-F4B2-4E74-B445-50C2ACD55F9A}" type="datetimeFigureOut">
              <a:rPr lang="ru-RU" smtClean="0"/>
              <a:pPr/>
              <a:t>15.05.2008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23C3-57B9-4639-A759-B6037ACC2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BC61-F4B2-4E74-B445-50C2ACD55F9A}" type="datetimeFigureOut">
              <a:rPr lang="ru-RU" smtClean="0"/>
              <a:pPr/>
              <a:t>15.05.2008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723C3-57B9-4639-A759-B6037ACC29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9EBC61-F4B2-4E74-B445-50C2ACD55F9A}" type="datetimeFigureOut">
              <a:rPr lang="ru-RU" smtClean="0"/>
              <a:pPr/>
              <a:t>15.05.2008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DA723C3-57B9-4639-A759-B6037ACC29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commons/3/34/Florida_Box_Turtle_Digon3.jpg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ru.wikipedia.org/wiki/%D0%A4%D0%B0%D0%B9%D0%BB:Cheloniidae2005.jp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zturtles.dopinfo.ru/turtles/turtle09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ru.wikipedia.org/wiki/%D0%A4%D0%B0%D0%B9%D0%BB:Halden_011_cropped.jpg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zturtles.dopinfo.ru/turtles/turtle07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hyperlink" Target="http://zturtles.dopinfo.ru/turtles/turtle10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6.jpeg"/><Relationship Id="rId2" Type="http://schemas.openxmlformats.org/officeDocument/2006/relationships/hyperlink" Target="http://zturtles.dopinfo.ru/turtles/turtle14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zturtles.dopinfo.ru/turtles/turtle07.jpg" TargetMode="External"/><Relationship Id="rId5" Type="http://schemas.openxmlformats.org/officeDocument/2006/relationships/image" Target="../media/image9.jpeg"/><Relationship Id="rId4" Type="http://schemas.openxmlformats.org/officeDocument/2006/relationships/hyperlink" Target="http://zturtles.dopinfo.ru/turtles/turtle11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ru.wikipedia.org/wiki/%D0%A4%D0%B0%D0%B9%D0%BB:Galapagos_giant_tortoise_Geochelone_elephantopus.jp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hyperlink" Target="http://zturtles.dopinfo.ru/turtles/turtle08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ru.wikipedia.org/wiki/%D0%A4%D0%B0%D0%B9%D0%BB:Giant_Tortoise.jp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ru.wikipedia.org/wiki/%D0%A4%D0%B0%D0%B9%D0%BB:Hawaii_turtle_2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b="1" dirty="0" smtClean="0"/>
              <a:t>Черепахи</a:t>
            </a:r>
            <a:endParaRPr lang="ru-RU" sz="9600" dirty="0"/>
          </a:p>
        </p:txBody>
      </p:sp>
      <p:pic>
        <p:nvPicPr>
          <p:cNvPr id="4" name="Рисунок 3" descr="Файл:Florida Box Turtle Digon3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1447950"/>
            <a:ext cx="9144000" cy="54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0" y="928670"/>
            <a:ext cx="421484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Смертность </a:t>
            </a:r>
            <a:r>
              <a:rPr lang="ru-RU" sz="3200" dirty="0"/>
              <a:t>среди вылупившихся детёнышей чрезвычайно высока. </a:t>
            </a:r>
            <a:r>
              <a:rPr lang="ru-RU" sz="3200" dirty="0" smtClean="0"/>
              <a:t>Большинство </a:t>
            </a:r>
            <a:r>
              <a:rPr lang="ru-RU" sz="3200" dirty="0" err="1" smtClean="0"/>
              <a:t>черепашат</a:t>
            </a:r>
            <a:r>
              <a:rPr lang="ru-RU" sz="3200" dirty="0" smtClean="0"/>
              <a:t> будет </a:t>
            </a:r>
            <a:r>
              <a:rPr lang="ru-RU" sz="3200" dirty="0"/>
              <a:t>съедено сухопутными </a:t>
            </a:r>
            <a:r>
              <a:rPr lang="ru-RU" sz="3200" dirty="0" smtClean="0"/>
              <a:t>хищниками, </a:t>
            </a:r>
            <a:r>
              <a:rPr lang="ru-RU" sz="3200" dirty="0"/>
              <a:t>а остальных будут поджидать морские. </a:t>
            </a:r>
          </a:p>
        </p:txBody>
      </p:sp>
      <p:pic>
        <p:nvPicPr>
          <p:cNvPr id="3" name="Рисунок 2" descr="Морские черепахи">
            <a:hlinkClick r:id="rId2" tooltip="&quot;Морские черепахи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500174"/>
            <a:ext cx="3929090" cy="3535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1142984"/>
            <a:ext cx="8686800" cy="4929222"/>
          </a:xfrm>
        </p:spPr>
        <p:txBody>
          <a:bodyPr>
            <a:normAutofit/>
          </a:bodyPr>
          <a:lstStyle/>
          <a:p>
            <a:r>
              <a:rPr lang="ru-RU" sz="5400" dirty="0" smtClean="0"/>
              <a:t>Спасибо за </a:t>
            </a:r>
            <a:r>
              <a:rPr lang="ru-RU" sz="5400" smtClean="0"/>
              <a:t>внимание</a:t>
            </a:r>
            <a:r>
              <a:rPr lang="ru-RU" sz="5400" smtClean="0"/>
              <a:t>!</a:t>
            </a:r>
            <a:br>
              <a:rPr lang="ru-RU" sz="5400" smtClean="0"/>
            </a:br>
            <a:r>
              <a:rPr lang="ru-RU" sz="5400" smtClean="0"/>
              <a:t/>
            </a:r>
            <a:br>
              <a:rPr lang="ru-RU" sz="540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Берегите животных!</a:t>
            </a:r>
            <a:endParaRPr lang="ru-RU" sz="5400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10" y="4214818"/>
            <a:ext cx="78581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	О</a:t>
            </a:r>
            <a:r>
              <a:rPr lang="ru-RU" sz="2800" dirty="0" smtClean="0">
                <a:solidFill>
                  <a:schemeClr val="tx1"/>
                </a:solidFill>
              </a:rPr>
              <a:t>тряд пресмыкающихся, существующий на протяжении 250 миллионов лет. Содержит около 230 видов, распространённых по всей земле и живущих как в воде, так и на суше. 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грозная черепаха">
            <a:hlinkClick r:id="rId2" tgtFrame="_blank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857232"/>
            <a:ext cx="4000528" cy="2787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86766" cy="655620"/>
          </a:xfrm>
        </p:spPr>
        <p:txBody>
          <a:bodyPr>
            <a:noAutofit/>
          </a:bodyPr>
          <a:lstStyle/>
          <a:p>
            <a:r>
              <a:rPr lang="ru-RU" sz="4000" dirty="0" smtClean="0"/>
              <a:t>Среднеазиатская черепаха</a:t>
            </a:r>
            <a:endParaRPr lang="ru-RU" sz="40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214282" y="1000108"/>
            <a:ext cx="3429024" cy="5572164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Среднеазиатская </a:t>
            </a:r>
            <a:r>
              <a:rPr lang="ru-RU" sz="2400" dirty="0" smtClean="0"/>
              <a:t>черепаха довольно </a:t>
            </a:r>
            <a:r>
              <a:rPr lang="ru-RU" sz="2400" dirty="0"/>
              <a:t>часто встречается в домашнем содержании. </a:t>
            </a:r>
            <a:r>
              <a:rPr lang="ru-RU" sz="2400" dirty="0" smtClean="0"/>
              <a:t>Панцирь </a:t>
            </a:r>
            <a:r>
              <a:rPr lang="ru-RU" sz="2400" dirty="0"/>
              <a:t>среднеазиатской черепахи невысокий, округлый, желтовато-бурого цвета, с расплывчатыми темными пятнами; </a:t>
            </a:r>
            <a:r>
              <a:rPr lang="ru-RU" sz="2400" dirty="0" smtClean="0"/>
              <a:t>обычно </a:t>
            </a:r>
            <a:r>
              <a:rPr lang="ru-RU" sz="2400" dirty="0"/>
              <a:t>число бороздок соответствует количеству лет, прожитых </a:t>
            </a:r>
            <a:r>
              <a:rPr lang="ru-RU" sz="2400" dirty="0" smtClean="0"/>
              <a:t>черепахой. </a:t>
            </a:r>
            <a:endParaRPr lang="ru-RU" sz="2400" dirty="0"/>
          </a:p>
          <a:p>
            <a:endParaRPr lang="ru-RU" dirty="0"/>
          </a:p>
        </p:txBody>
      </p:sp>
      <p:pic>
        <p:nvPicPr>
          <p:cNvPr id="5" name="Содержимое 4" descr="http://upload.wikimedia.org/wikipedia/commons/thumb/c/cb/Halden_011_cropped.jpg/275px-Halden_011_cropped.jpg">
            <a:hlinkClick r:id="rId2" tooltip="&quot;Halden 011 cropped.jpg&quot;"/>
          </p:cNvPr>
          <p:cNvPicPr>
            <a:picLocks noGrp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 bwMode="auto">
          <a:xfrm>
            <a:off x="3714745" y="1357298"/>
            <a:ext cx="4714908" cy="3857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чудо панцирь">
            <a:hlinkClick r:id="rId2" tgtFrame="_blank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4143380"/>
            <a:ext cx="2428892" cy="185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черепаха на газоне">
            <a:hlinkClick r:id="rId4" tgtFrame="_blank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0" y="1357298"/>
            <a:ext cx="2500330" cy="1787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929058" y="571480"/>
            <a:ext cx="50006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Размеры черепахи не превышают обычно 20 см (рекордный экземпляр — 28 см). Самки среднеазиатской черепахи в среднем заметно крупнее самцов. На передних ногах среднеазиатской черепахи— по 4 пальца, на бедрах сзади по нескольку мелких роговых бугров.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half" idx="4294967295"/>
          </p:nvPr>
        </p:nvSpPr>
        <p:spPr>
          <a:xfrm>
            <a:off x="0" y="3429000"/>
            <a:ext cx="8786813" cy="274320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Среднеазиатская черепаха </a:t>
            </a:r>
            <a:r>
              <a:rPr lang="ru-RU" dirty="0" smtClean="0"/>
              <a:t>обитает </a:t>
            </a:r>
            <a:r>
              <a:rPr lang="ru-RU" dirty="0"/>
              <a:t>в глинистых и песчаных </a:t>
            </a:r>
            <a:r>
              <a:rPr lang="ru-RU" dirty="0" smtClean="0"/>
              <a:t>пустынях, </a:t>
            </a:r>
            <a:r>
              <a:rPr lang="ru-RU" dirty="0"/>
              <a:t>в </a:t>
            </a:r>
            <a:r>
              <a:rPr lang="ru-RU" dirty="0" smtClean="0"/>
              <a:t>предгорьях, </a:t>
            </a:r>
            <a:r>
              <a:rPr lang="ru-RU" dirty="0"/>
              <a:t>в долинах рек, на сельскохозяйственных землях. Численность ее во многих местах очень высока. Несмотря на это среднеазиатская черепаха занесена в международную </a:t>
            </a:r>
            <a:r>
              <a:rPr lang="ru-RU" dirty="0" smtClean="0"/>
              <a:t>Красную Книгу.</a:t>
            </a:r>
            <a:endParaRPr lang="ru-RU" dirty="0"/>
          </a:p>
          <a:p>
            <a:endParaRPr lang="ru-RU" dirty="0"/>
          </a:p>
        </p:txBody>
      </p:sp>
      <p:pic>
        <p:nvPicPr>
          <p:cNvPr id="8" name="Рисунок 7" descr="черепаха на камне">
            <a:hlinkClick r:id="rId2" tgtFrame="_blank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428604"/>
            <a:ext cx="271464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черепаха кушает">
            <a:hlinkClick r:id="rId4" tgtFrame="_blank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1714488"/>
            <a:ext cx="2167901" cy="1393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чудо панцирь">
            <a:hlinkClick r:id="rId6" tgtFrame="_blank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643570" y="428604"/>
            <a:ext cx="307183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/>
              <a:t>Слоновая черепаха </a:t>
            </a:r>
          </a:p>
        </p:txBody>
      </p:sp>
      <p:pic>
        <p:nvPicPr>
          <p:cNvPr id="3" name="Рисунок 2" descr="http://upload.wikimedia.org/wikipedia/commons/thumb/4/42/Galapagos_giant_tortoise_Geochelone_elephantopus.jpg/275px-Galapagos_giant_tortoise_Geochelone_elephantopus.jpg">
            <a:hlinkClick r:id="rId2" tooltip="&quot;Galapagos giant tortoise Geochelone elephantopus.jpg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2714620"/>
            <a:ext cx="5308628" cy="394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57158" y="1214422"/>
            <a:ext cx="77867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Один из двух крупнейших видов наземных черепах: длина её </a:t>
            </a:r>
            <a:r>
              <a:rPr lang="ru-RU" sz="2800" dirty="0" smtClean="0"/>
              <a:t>может </a:t>
            </a:r>
            <a:r>
              <a:rPr lang="ru-RU" sz="2800" dirty="0"/>
              <a:t>достигать 122 см при массе тела до 300 кг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5" name="Рисунок 4" descr="черепахи тоже делают это">
            <a:hlinkClick r:id="rId4" tgtFrame="_blank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0" y="4786322"/>
            <a:ext cx="2357454" cy="164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0" y="285750"/>
            <a:ext cx="4286250" cy="6286522"/>
          </a:xfrm>
        </p:spPr>
        <p:txBody>
          <a:bodyPr>
            <a:normAutofit/>
          </a:bodyPr>
          <a:lstStyle/>
          <a:p>
            <a:r>
              <a:rPr lang="ru-RU" sz="2800" b="1" dirty="0"/>
              <a:t>Истребление людьми</a:t>
            </a:r>
          </a:p>
          <a:p>
            <a:pPr>
              <a:buNone/>
            </a:pPr>
            <a:r>
              <a:rPr lang="ru-RU" sz="2000" dirty="0" smtClean="0"/>
              <a:t>       </a:t>
            </a:r>
            <a:r>
              <a:rPr lang="ru-RU" sz="2400" dirty="0" smtClean="0"/>
              <a:t>Слоновые </a:t>
            </a:r>
            <a:r>
              <a:rPr lang="ru-RU" sz="2400" dirty="0"/>
              <a:t>черепахи стали использоваться моряками в качестве "живых консервов" — их живыми помещали в трюмы, где они могли находиться по нескольку месяцев без воды и пищи. </a:t>
            </a:r>
            <a:r>
              <a:rPr lang="ru-RU" sz="2400" dirty="0" smtClean="0"/>
              <a:t>Всего в 17-18 веках было </a:t>
            </a:r>
            <a:r>
              <a:rPr lang="ru-RU" sz="2400" dirty="0"/>
              <a:t>уничтожено до 10 миллионов слоновых черепах, </a:t>
            </a:r>
            <a:r>
              <a:rPr lang="ru-RU" sz="2400" dirty="0" smtClean="0"/>
              <a:t>на некоторых </a:t>
            </a:r>
            <a:r>
              <a:rPr lang="ru-RU" sz="2400" dirty="0"/>
              <a:t>островах </a:t>
            </a:r>
            <a:r>
              <a:rPr lang="ru-RU" sz="2400" dirty="0" smtClean="0"/>
              <a:t>они </a:t>
            </a:r>
            <a:r>
              <a:rPr lang="ru-RU" sz="2400" dirty="0"/>
              <a:t>исчезли полностью, а на других почти вымерли.</a:t>
            </a:r>
          </a:p>
          <a:p>
            <a:endParaRPr lang="ru-RU" dirty="0"/>
          </a:p>
        </p:txBody>
      </p:sp>
      <p:pic>
        <p:nvPicPr>
          <p:cNvPr id="3" name="Рисунок 2" descr="http://upload.wikimedia.org/wikipedia/commons/thumb/4/45/Giant_Tortoise.jpg/250px-Giant_Tortoise.jpg">
            <a:hlinkClick r:id="rId2" tooltip="&quot;Черепаха с куполообразным панцирем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2857496"/>
            <a:ext cx="4500594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Алёна\Мои документы\Мои рисунки\Рисунок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14290"/>
            <a:ext cx="6357982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2143108" y="571480"/>
            <a:ext cx="5486400" cy="56673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</a:rPr>
              <a:t>Морские черепахи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357258" y="4214818"/>
            <a:ext cx="77867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Морские черепахи обладают незаурядными способностями в навигации, ориентируясь по магнитному полю Земли. Они способны безошибочно вернуться на место своего рождения через много лет. Средняя продолжительность жизни морских черепах определяется в 80 лет. </a:t>
            </a:r>
            <a:endParaRPr lang="ru-RU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half" idx="4294967295"/>
          </p:nvPr>
        </p:nvSpPr>
        <p:spPr>
          <a:xfrm>
            <a:off x="0" y="214313"/>
            <a:ext cx="4500563" cy="6357937"/>
          </a:xfrm>
        </p:spPr>
        <p:txBody>
          <a:bodyPr>
            <a:normAutofit fontScale="62500" lnSpcReduction="20000"/>
          </a:bodyPr>
          <a:lstStyle/>
          <a:p>
            <a:r>
              <a:rPr lang="ru-RU" sz="4200" dirty="0"/>
              <a:t>Способ создания кладки </a:t>
            </a:r>
            <a:r>
              <a:rPr lang="ru-RU" sz="4200" dirty="0" smtClean="0"/>
              <a:t> яиц одинаков </a:t>
            </a:r>
            <a:r>
              <a:rPr lang="ru-RU" sz="4200" dirty="0"/>
              <a:t>среди всех видов морских черепах: самка ищет подходящее место на пляже и начинает разгребать песок задними лапами, пока не образуется круглая </a:t>
            </a:r>
            <a:r>
              <a:rPr lang="ru-RU" sz="4200" dirty="0" smtClean="0"/>
              <a:t>выемка. </a:t>
            </a:r>
            <a:r>
              <a:rPr lang="ru-RU" sz="4200" dirty="0"/>
              <a:t>В </a:t>
            </a:r>
            <a:r>
              <a:rPr lang="ru-RU" sz="4200" dirty="0" smtClean="0"/>
              <a:t>эту яму </a:t>
            </a:r>
            <a:r>
              <a:rPr lang="ru-RU" sz="4200" dirty="0"/>
              <a:t>самка откладывает </a:t>
            </a:r>
            <a:r>
              <a:rPr lang="ru-RU" sz="4200" dirty="0" smtClean="0"/>
              <a:t>яйца, после </a:t>
            </a:r>
            <a:r>
              <a:rPr lang="ru-RU" sz="4200" dirty="0"/>
              <a:t>чего засыпает песком и аккуратно утрамбовывает, делая кладку как можно более незаметной. Весь процесс занимает около часа, после чего самка возвращается в океан и больше не заботится о своём потомстве.</a:t>
            </a:r>
          </a:p>
          <a:p>
            <a:endParaRPr lang="ru-RU" dirty="0"/>
          </a:p>
        </p:txBody>
      </p:sp>
      <p:pic>
        <p:nvPicPr>
          <p:cNvPr id="7" name="Рисунок 6" descr="http://upload.wikimedia.org/wikipedia/commons/thumb/b/bb/Hawaii_turtle_2.JPG/275px-Hawaii_turtle_2.JPG">
            <a:hlinkClick r:id="rId2" tooltip="&quot;Зелёная черепаха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571612"/>
            <a:ext cx="4357718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52</TotalTime>
  <Words>333</Words>
  <Application>Microsoft Office PowerPoint</Application>
  <PresentationFormat>Экран (4:3)</PresentationFormat>
  <Paragraphs>15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Черепахи</vt:lpstr>
      <vt:lpstr>Слайд 2</vt:lpstr>
      <vt:lpstr>Среднеазиатская черепаха</vt:lpstr>
      <vt:lpstr>Слайд 4</vt:lpstr>
      <vt:lpstr>Слайд 5</vt:lpstr>
      <vt:lpstr>Слоновая черепаха </vt:lpstr>
      <vt:lpstr>Слайд 7</vt:lpstr>
      <vt:lpstr>Морские черепахи </vt:lpstr>
      <vt:lpstr>Слайд 9</vt:lpstr>
      <vt:lpstr>Слайд 10</vt:lpstr>
      <vt:lpstr>Спасибо за внимание!    Берегите животных!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Черепа́хи</dc:title>
  <dc:creator>USER</dc:creator>
  <cp:lastModifiedBy>USER</cp:lastModifiedBy>
  <cp:revision>7</cp:revision>
  <dcterms:created xsi:type="dcterms:W3CDTF">2008-05-14T13:04:13Z</dcterms:created>
  <dcterms:modified xsi:type="dcterms:W3CDTF">2008-05-15T11:31:37Z</dcterms:modified>
</cp:coreProperties>
</file>